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93" r:id="rId2"/>
    <p:sldId id="388" r:id="rId3"/>
    <p:sldId id="412" r:id="rId4"/>
    <p:sldId id="409" r:id="rId5"/>
    <p:sldId id="413" r:id="rId6"/>
    <p:sldId id="414" r:id="rId7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3300"/>
    <a:srgbClr val="FFFF00"/>
    <a:srgbClr val="FFFF66"/>
    <a:srgbClr val="FFFF99"/>
    <a:srgbClr val="977053"/>
    <a:srgbClr val="F0E7D8"/>
    <a:srgbClr val="FF0066"/>
    <a:srgbClr val="72543E"/>
    <a:srgbClr val="CCAD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44024" autoAdjust="0"/>
  </p:normalViewPr>
  <p:slideViewPr>
    <p:cSldViewPr>
      <p:cViewPr varScale="1">
        <p:scale>
          <a:sx n="88" d="100"/>
          <a:sy n="88" d="100"/>
        </p:scale>
        <p:origin x="-1378" y="-62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03883-5888-4F59-B571-69BBE1288F5F}" type="datetimeFigureOut">
              <a:rPr kumimoji="1" lang="ja-JP" altLang="en-US" smtClean="0"/>
              <a:t>2019/9/18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1B18B-EE85-49DF-B07C-D0FE018405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311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A84B-96E0-468D-A514-7DDF9A74393E}" type="datetimeFigureOut">
              <a:rPr kumimoji="1" lang="ja-JP" altLang="en-US" smtClean="0"/>
              <a:t>2019/9/18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E689-3E60-4EED-90CB-4D50FE702C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78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A84B-96E0-468D-A514-7DDF9A74393E}" type="datetimeFigureOut">
              <a:rPr kumimoji="1" lang="ja-JP" altLang="en-US" smtClean="0"/>
              <a:t>2019/9/18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E689-3E60-4EED-90CB-4D50FE702C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55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A84B-96E0-468D-A514-7DDF9A74393E}" type="datetimeFigureOut">
              <a:rPr kumimoji="1" lang="ja-JP" altLang="en-US" smtClean="0"/>
              <a:t>2019/9/18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E689-3E60-4EED-90CB-4D50FE702C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57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A84B-96E0-468D-A514-7DDF9A74393E}" type="datetimeFigureOut">
              <a:rPr kumimoji="1" lang="ja-JP" altLang="en-US" smtClean="0"/>
              <a:t>2019/9/18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E689-3E60-4EED-90CB-4D50FE702C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411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A84B-96E0-468D-A514-7DDF9A74393E}" type="datetimeFigureOut">
              <a:rPr kumimoji="1" lang="ja-JP" altLang="en-US" smtClean="0"/>
              <a:t>2019/9/18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E689-3E60-4EED-90CB-4D50FE702C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01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A84B-96E0-468D-A514-7DDF9A74393E}" type="datetimeFigureOut">
              <a:rPr kumimoji="1" lang="ja-JP" altLang="en-US" smtClean="0"/>
              <a:t>2019/9/18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E689-3E60-4EED-90CB-4D50FE702C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15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A84B-96E0-468D-A514-7DDF9A74393E}" type="datetimeFigureOut">
              <a:rPr kumimoji="1" lang="ja-JP" altLang="en-US" smtClean="0"/>
              <a:t>2019/9/18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E689-3E60-4EED-90CB-4D50FE702C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92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A84B-96E0-468D-A514-7DDF9A74393E}" type="datetimeFigureOut">
              <a:rPr kumimoji="1" lang="ja-JP" altLang="en-US" smtClean="0"/>
              <a:t>2019/9/18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E689-3E60-4EED-90CB-4D50FE702C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73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A84B-96E0-468D-A514-7DDF9A74393E}" type="datetimeFigureOut">
              <a:rPr kumimoji="1" lang="ja-JP" altLang="en-US" smtClean="0"/>
              <a:t>2019/9/18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E689-3E60-4EED-90CB-4D50FE702C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293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A84B-96E0-468D-A514-7DDF9A74393E}" type="datetimeFigureOut">
              <a:rPr kumimoji="1" lang="ja-JP" altLang="en-US" smtClean="0"/>
              <a:t>2019/9/18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E689-3E60-4EED-90CB-4D50FE702C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7665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A84B-96E0-468D-A514-7DDF9A74393E}" type="datetimeFigureOut">
              <a:rPr kumimoji="1" lang="ja-JP" altLang="en-US" smtClean="0"/>
              <a:t>2019/9/18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E689-3E60-4EED-90CB-4D50FE702C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281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EA84B-96E0-468D-A514-7DDF9A74393E}" type="datetimeFigureOut">
              <a:rPr kumimoji="1" lang="ja-JP" altLang="en-US" smtClean="0"/>
              <a:t>2019/9/18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BE689-3E60-4EED-90CB-4D50FE702C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656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uji.net/store/review/detail/65948?orderValue=1&amp;sortValue=0&amp;skuCodes=454973896889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uji.net/store/review/detail/59863?orderValue=1&amp;sortValue=0&amp;skuCodes=4547315822195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muji.net/store/review/user?nickname=%E3%81%BF%E3%82%84%E3%82%9355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uji.net/store/review/detail/47731?orderValue=1&amp;sortValue=0&amp;skuCodes=4549337311183+4549337311206+4549337311213+4549738744535+4549738968757" TargetMode="External"/><Relationship Id="rId5" Type="http://schemas.openxmlformats.org/officeDocument/2006/relationships/hyperlink" Target="https://www.muji.net/store/review/detail/64355?orderValue=1&amp;sortValue=0&amp;skuCodes=4549337311183+4549337311206+4549337311213+4549738744535+4549738968757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uji.net/store/review/user?nickname=%E3%81%BF%E3%82%84%E3%82%93555" TargetMode="External"/><Relationship Id="rId4" Type="http://schemas.openxmlformats.org/officeDocument/2006/relationships/hyperlink" Target="https://www.muji.net/store/review/detail/59914?orderValue=1&amp;sortValue=0&amp;skuCodes=454973896879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uji.net/store/review/user?nickname=%E3%81%BF%E3%82%84%E3%82%9355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12" descr="「変なカフェ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588224" y="255843"/>
            <a:ext cx="2306490" cy="292837"/>
          </a:xfrm>
        </p:spPr>
        <p:txBody>
          <a:bodyPr>
            <a:normAutofit fontScale="90000"/>
          </a:bodyPr>
          <a:lstStyle/>
          <a:p>
            <a:r>
              <a:rPr lang="en-US" altLang="ja-JP" sz="1100" dirty="0" smtClean="0">
                <a:solidFill>
                  <a:schemeClr val="tx2"/>
                </a:solidFill>
              </a:rPr>
              <a:t>Mitsubishi Corporation Fashion </a:t>
            </a:r>
            <a:r>
              <a:rPr lang="en-US" altLang="ja-JP" sz="1100" dirty="0" err="1" smtClean="0">
                <a:solidFill>
                  <a:schemeClr val="tx2"/>
                </a:solidFill>
              </a:rPr>
              <a:t>Co.,LTD</a:t>
            </a:r>
            <a:r>
              <a:rPr lang="en-US" altLang="ja-JP" sz="1100" dirty="0" smtClean="0">
                <a:solidFill>
                  <a:schemeClr val="tx2"/>
                </a:solidFill>
              </a:rPr>
              <a:t/>
            </a:r>
            <a:br>
              <a:rPr lang="en-US" altLang="ja-JP" sz="1100" dirty="0" smtClean="0">
                <a:solidFill>
                  <a:schemeClr val="tx2"/>
                </a:solidFill>
              </a:rPr>
            </a:br>
            <a:endParaRPr kumimoji="1" lang="ja-JP" altLang="en-US" sz="1100" dirty="0">
              <a:solidFill>
                <a:schemeClr val="tx2"/>
              </a:solidFill>
            </a:endParaRPr>
          </a:p>
        </p:txBody>
      </p:sp>
      <p:sp>
        <p:nvSpPr>
          <p:cNvPr id="12" name="サブタイトル 16"/>
          <p:cNvSpPr>
            <a:spLocks noGrp="1"/>
          </p:cNvSpPr>
          <p:nvPr>
            <p:ph type="subTitle" idx="1"/>
          </p:nvPr>
        </p:nvSpPr>
        <p:spPr>
          <a:xfrm>
            <a:off x="2519772" y="5949280"/>
            <a:ext cx="4104456" cy="648072"/>
          </a:xfrm>
        </p:spPr>
        <p:txBody>
          <a:bodyPr>
            <a:normAutofit/>
          </a:bodyPr>
          <a:lstStyle/>
          <a:p>
            <a:r>
              <a:rPr lang="en-US" altLang="ja-JP" sz="2000" b="1" dirty="0" smtClean="0"/>
              <a:t>2020SS</a:t>
            </a:r>
            <a:r>
              <a:rPr lang="ja-JP" altLang="en-US" sz="2000" b="1" dirty="0" smtClean="0"/>
              <a:t>　</a:t>
            </a:r>
            <a:r>
              <a:rPr lang="en-US" altLang="ja-JP" sz="2000" b="1" dirty="0" smtClean="0"/>
              <a:t>LOHACO</a:t>
            </a:r>
            <a:r>
              <a:rPr lang="ja-JP" altLang="en-US" sz="1700" b="1" dirty="0" smtClean="0"/>
              <a:t>様キッチン雑貨企画</a:t>
            </a:r>
            <a:endParaRPr lang="en-US" altLang="ja-JP" sz="1700" b="1" dirty="0"/>
          </a:p>
        </p:txBody>
      </p:sp>
      <p:sp>
        <p:nvSpPr>
          <p:cNvPr id="13" name="サブタイトル 16"/>
          <p:cNvSpPr txBox="1">
            <a:spLocks/>
          </p:cNvSpPr>
          <p:nvPr/>
        </p:nvSpPr>
        <p:spPr>
          <a:xfrm>
            <a:off x="2519772" y="6309320"/>
            <a:ext cx="410445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 smtClean="0"/>
              <a:t>2019.08.30</a:t>
            </a:r>
            <a:endParaRPr lang="en-US" altLang="ja-JP" sz="1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" b="3447"/>
          <a:stretch/>
        </p:blipFill>
        <p:spPr bwMode="auto">
          <a:xfrm>
            <a:off x="1019440" y="980728"/>
            <a:ext cx="7105120" cy="483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951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12" descr="「変なカフェ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588224" y="255843"/>
            <a:ext cx="2306490" cy="292837"/>
          </a:xfrm>
        </p:spPr>
        <p:txBody>
          <a:bodyPr>
            <a:normAutofit fontScale="90000"/>
          </a:bodyPr>
          <a:lstStyle/>
          <a:p>
            <a:r>
              <a:rPr lang="en-US" altLang="ja-JP" sz="1100" dirty="0" smtClean="0">
                <a:solidFill>
                  <a:schemeClr val="tx2"/>
                </a:solidFill>
              </a:rPr>
              <a:t>Mitsubishi Corporation Fashion </a:t>
            </a:r>
            <a:r>
              <a:rPr lang="en-US" altLang="ja-JP" sz="1100" dirty="0" err="1" smtClean="0">
                <a:solidFill>
                  <a:schemeClr val="tx2"/>
                </a:solidFill>
              </a:rPr>
              <a:t>Co.,LTD</a:t>
            </a:r>
            <a:r>
              <a:rPr lang="en-US" altLang="ja-JP" sz="1100" dirty="0" smtClean="0">
                <a:solidFill>
                  <a:schemeClr val="tx2"/>
                </a:solidFill>
              </a:rPr>
              <a:t/>
            </a:r>
            <a:br>
              <a:rPr lang="en-US" altLang="ja-JP" sz="1100" dirty="0" smtClean="0">
                <a:solidFill>
                  <a:schemeClr val="tx2"/>
                </a:solidFill>
              </a:rPr>
            </a:br>
            <a:endParaRPr kumimoji="1" lang="ja-JP" altLang="en-US" sz="1100" dirty="0">
              <a:solidFill>
                <a:schemeClr val="tx2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8513" y="199673"/>
            <a:ext cx="1705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/>
              <a:t>■他社調査 </a:t>
            </a:r>
            <a:r>
              <a:rPr kumimoji="1" lang="en-US" altLang="ja-JP" sz="1200" b="1" dirty="0" smtClean="0"/>
              <a:t>/ </a:t>
            </a:r>
            <a:r>
              <a:rPr lang="ja-JP" altLang="en-US" sz="1200" b="1" dirty="0" smtClean="0"/>
              <a:t>無印良品</a:t>
            </a:r>
            <a:endParaRPr kumimoji="1" lang="ja-JP" altLang="en-US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3" y="759783"/>
            <a:ext cx="8748464" cy="380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215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098871"/>
            <a:ext cx="86360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155575" y="981745"/>
            <a:ext cx="67200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4149080"/>
            <a:ext cx="86677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2338058" y="3971098"/>
            <a:ext cx="525827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12" descr="「変なカフェ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588224" y="255843"/>
            <a:ext cx="2306490" cy="292837"/>
          </a:xfrm>
        </p:spPr>
        <p:txBody>
          <a:bodyPr>
            <a:normAutofit fontScale="90000"/>
          </a:bodyPr>
          <a:lstStyle/>
          <a:p>
            <a:r>
              <a:rPr lang="en-US" altLang="ja-JP" sz="1100" dirty="0" smtClean="0">
                <a:solidFill>
                  <a:schemeClr val="tx2"/>
                </a:solidFill>
              </a:rPr>
              <a:t>Mitsubishi Corporation Fashion </a:t>
            </a:r>
            <a:r>
              <a:rPr lang="en-US" altLang="ja-JP" sz="1100" dirty="0" err="1" smtClean="0">
                <a:solidFill>
                  <a:schemeClr val="tx2"/>
                </a:solidFill>
              </a:rPr>
              <a:t>Co.,LTD</a:t>
            </a:r>
            <a:r>
              <a:rPr lang="en-US" altLang="ja-JP" sz="1100" dirty="0" smtClean="0">
                <a:solidFill>
                  <a:schemeClr val="tx2"/>
                </a:solidFill>
              </a:rPr>
              <a:t/>
            </a:r>
            <a:br>
              <a:rPr lang="en-US" altLang="ja-JP" sz="1100" dirty="0" smtClean="0">
                <a:solidFill>
                  <a:schemeClr val="tx2"/>
                </a:solidFill>
              </a:rPr>
            </a:br>
            <a:endParaRPr kumimoji="1" lang="ja-JP" altLang="en-US" sz="1100" dirty="0">
              <a:solidFill>
                <a:schemeClr val="tx2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8513" y="199673"/>
            <a:ext cx="1705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/>
              <a:t>■他社調査 </a:t>
            </a:r>
            <a:r>
              <a:rPr kumimoji="1" lang="en-US" altLang="ja-JP" sz="1200" b="1" dirty="0" smtClean="0"/>
              <a:t>/ </a:t>
            </a:r>
            <a:r>
              <a:rPr lang="ja-JP" altLang="en-US" sz="1200" b="1" dirty="0" smtClean="0"/>
              <a:t>無印良品</a:t>
            </a:r>
            <a:endParaRPr kumimoji="1" lang="ja-JP" altLang="en-US" sz="12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6180" y="692696"/>
            <a:ext cx="3358612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/>
              <a:t>＜レビュー＞</a:t>
            </a:r>
            <a:endParaRPr kumimoji="1" lang="en-US" altLang="ja-JP" sz="1050" dirty="0" smtClean="0"/>
          </a:p>
          <a:p>
            <a:r>
              <a:rPr kumimoji="1" lang="ja-JP" altLang="en-US" sz="1050" dirty="0" smtClean="0"/>
              <a:t>＊</a:t>
            </a:r>
            <a:r>
              <a:rPr kumimoji="1" lang="ja-JP" altLang="en-US" sz="1050" u="sng" dirty="0" smtClean="0">
                <a:solidFill>
                  <a:srgbClr val="0000FF"/>
                </a:solidFill>
              </a:rPr>
              <a:t>生地に厚みがあり大きいと沢山の食器を拭く際に便利</a:t>
            </a:r>
            <a:endParaRPr kumimoji="1" lang="en-US" altLang="ja-JP" sz="1050" u="sng" dirty="0" smtClean="0">
              <a:solidFill>
                <a:srgbClr val="0000FF"/>
              </a:solidFill>
            </a:endParaRPr>
          </a:p>
          <a:p>
            <a:r>
              <a:rPr kumimoji="1" lang="ja-JP" altLang="en-US" sz="1050" dirty="0" smtClean="0"/>
              <a:t>＊</a:t>
            </a:r>
            <a:r>
              <a:rPr lang="ja-JP" altLang="en-US" sz="1050" u="sng" dirty="0">
                <a:solidFill>
                  <a:srgbClr val="0000FF"/>
                </a:solidFill>
              </a:rPr>
              <a:t>薄いと乾きやすいと</a:t>
            </a:r>
            <a:r>
              <a:rPr lang="ja-JP" altLang="en-US" sz="1050" u="sng" dirty="0" smtClean="0">
                <a:solidFill>
                  <a:srgbClr val="0000FF"/>
                </a:solidFill>
              </a:rPr>
              <a:t>いう前向きな意見</a:t>
            </a:r>
            <a:r>
              <a:rPr lang="ja-JP" altLang="en-US" sz="1050" u="sng" dirty="0">
                <a:solidFill>
                  <a:srgbClr val="0000FF"/>
                </a:solidFill>
              </a:rPr>
              <a:t>もあり</a:t>
            </a:r>
            <a:endParaRPr lang="en-US" altLang="ja-JP" sz="1050" u="sng" dirty="0">
              <a:solidFill>
                <a:srgbClr val="0000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6180" y="3882508"/>
            <a:ext cx="372089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/>
              <a:t>＜レビュー＞</a:t>
            </a:r>
            <a:endParaRPr kumimoji="1" lang="en-US" altLang="ja-JP" sz="1050" dirty="0" smtClean="0"/>
          </a:p>
          <a:p>
            <a:r>
              <a:rPr kumimoji="1" lang="ja-JP" altLang="en-US" sz="1050" dirty="0" smtClean="0"/>
              <a:t>＊</a:t>
            </a:r>
            <a:r>
              <a:rPr lang="ja-JP" altLang="en-US" sz="1050" u="sng" dirty="0">
                <a:solidFill>
                  <a:srgbClr val="0000FF"/>
                </a:solidFill>
              </a:rPr>
              <a:t>色味も好きでコスパも</a:t>
            </a:r>
            <a:r>
              <a:rPr lang="ja-JP" altLang="en-US" sz="1050" u="sng" dirty="0" smtClean="0">
                <a:solidFill>
                  <a:srgbClr val="0000FF"/>
                </a:solidFill>
              </a:rPr>
              <a:t>良い</a:t>
            </a:r>
            <a:endParaRPr lang="en-US" altLang="ja-JP" sz="1050" u="sng" dirty="0" smtClean="0">
              <a:solidFill>
                <a:srgbClr val="0000FF"/>
              </a:solidFill>
            </a:endParaRPr>
          </a:p>
          <a:p>
            <a:r>
              <a:rPr kumimoji="1" lang="ja-JP" altLang="en-US" sz="1050" dirty="0" smtClean="0"/>
              <a:t>＊</a:t>
            </a:r>
            <a:r>
              <a:rPr lang="ja-JP" altLang="en-US" sz="1050" dirty="0">
                <a:hlinkClick r:id="rId4"/>
              </a:rPr>
              <a:t>安くて沢山入ってるので惜しみなくもう何年も定期的に</a:t>
            </a:r>
            <a:r>
              <a:rPr lang="ja-JP" altLang="en-US" sz="1050" dirty="0" smtClean="0">
                <a:hlinkClick r:id="rId4"/>
              </a:rPr>
              <a:t>購入</a:t>
            </a:r>
            <a:endParaRPr lang="en-US" altLang="ja-JP" sz="1050" u="sng" dirty="0">
              <a:solidFill>
                <a:srgbClr val="0000FF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63710" y="3986382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ALL</a:t>
            </a:r>
            <a:r>
              <a:rPr kumimoji="1" lang="ja-JP" altLang="en-US" dirty="0" smtClean="0"/>
              <a:t>：インド産（抗菌加工無し）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294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12" descr="「変なカフェ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588224" y="255843"/>
            <a:ext cx="2306490" cy="292837"/>
          </a:xfrm>
        </p:spPr>
        <p:txBody>
          <a:bodyPr>
            <a:normAutofit fontScale="90000"/>
          </a:bodyPr>
          <a:lstStyle/>
          <a:p>
            <a:r>
              <a:rPr lang="en-US" altLang="ja-JP" sz="1100" dirty="0" smtClean="0">
                <a:solidFill>
                  <a:schemeClr val="tx2"/>
                </a:solidFill>
              </a:rPr>
              <a:t>Mitsubishi Corporation Fashion </a:t>
            </a:r>
            <a:r>
              <a:rPr lang="en-US" altLang="ja-JP" sz="1100" dirty="0" err="1" smtClean="0">
                <a:solidFill>
                  <a:schemeClr val="tx2"/>
                </a:solidFill>
              </a:rPr>
              <a:t>Co.,LTD</a:t>
            </a:r>
            <a:r>
              <a:rPr lang="en-US" altLang="ja-JP" sz="1100" dirty="0" smtClean="0">
                <a:solidFill>
                  <a:schemeClr val="tx2"/>
                </a:solidFill>
              </a:rPr>
              <a:t/>
            </a:r>
            <a:br>
              <a:rPr lang="en-US" altLang="ja-JP" sz="1100" dirty="0" smtClean="0">
                <a:solidFill>
                  <a:schemeClr val="tx2"/>
                </a:solidFill>
              </a:rPr>
            </a:br>
            <a:endParaRPr kumimoji="1" lang="ja-JP" altLang="en-US" sz="1100" dirty="0">
              <a:solidFill>
                <a:schemeClr val="tx2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8513" y="199673"/>
            <a:ext cx="1705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/>
              <a:t>■他社調査 </a:t>
            </a:r>
            <a:r>
              <a:rPr kumimoji="1" lang="en-US" altLang="ja-JP" sz="1200" b="1" dirty="0" smtClean="0"/>
              <a:t>/ </a:t>
            </a:r>
            <a:r>
              <a:rPr kumimoji="1" lang="ja-JP" altLang="en-US" sz="1200" b="1" dirty="0" smtClean="0"/>
              <a:t>無印良品</a:t>
            </a:r>
            <a:endParaRPr kumimoji="1" lang="ja-JP" altLang="en-US" sz="12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293096"/>
            <a:ext cx="87630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0" y="1276084"/>
            <a:ext cx="2019226" cy="217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523" y="1327843"/>
            <a:ext cx="65087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46180" y="692696"/>
            <a:ext cx="53158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/>
              <a:t>＜レビュー＞</a:t>
            </a:r>
            <a:endParaRPr kumimoji="1" lang="en-US" altLang="ja-JP" sz="1050" dirty="0" smtClean="0"/>
          </a:p>
          <a:p>
            <a:r>
              <a:rPr kumimoji="1" lang="ja-JP" altLang="en-US" sz="1050" dirty="0" smtClean="0"/>
              <a:t>＊</a:t>
            </a:r>
            <a:r>
              <a:rPr lang="ja-JP" altLang="en-US" sz="1050" dirty="0">
                <a:hlinkClick r:id="rId5"/>
              </a:rPr>
              <a:t>しっかりした厚めの生地</a:t>
            </a:r>
            <a:r>
              <a:rPr lang="ja-JP" altLang="en-US" sz="1050" dirty="0" smtClean="0">
                <a:hlinkClick r:id="rId5"/>
              </a:rPr>
              <a:t>で</a:t>
            </a:r>
            <a:r>
              <a:rPr lang="ja-JP" altLang="en-US" sz="1050" dirty="0">
                <a:hlinkClick r:id="rId6"/>
              </a:rPr>
              <a:t>見た目も素材もすき</a:t>
            </a:r>
            <a:r>
              <a:rPr lang="ja-JP" altLang="en-US" sz="1050" dirty="0" smtClean="0">
                <a:hlinkClick r:id="rId6"/>
              </a:rPr>
              <a:t>。</a:t>
            </a:r>
            <a:r>
              <a:rPr lang="ja-JP" altLang="en-US" sz="1050" dirty="0" smtClean="0">
                <a:hlinkClick r:id="rId5"/>
              </a:rPr>
              <a:t>麻</a:t>
            </a:r>
            <a:r>
              <a:rPr lang="ja-JP" altLang="en-US" sz="1050" dirty="0">
                <a:hlinkClick r:id="rId5"/>
              </a:rPr>
              <a:t>なので洗濯するとシワが</a:t>
            </a:r>
            <a:r>
              <a:rPr lang="ja-JP" altLang="en-US" sz="1050" dirty="0" smtClean="0">
                <a:hlinkClick r:id="rId5"/>
              </a:rPr>
              <a:t>目立つ</a:t>
            </a:r>
            <a:endParaRPr lang="en-US" altLang="ja-JP" sz="1050" dirty="0" smtClean="0"/>
          </a:p>
          <a:p>
            <a:r>
              <a:rPr kumimoji="1" lang="ja-JP" altLang="en-US" sz="1050" dirty="0" smtClean="0"/>
              <a:t>＊</a:t>
            </a:r>
            <a:r>
              <a:rPr lang="ja-JP" altLang="en-US" sz="1050" dirty="0">
                <a:hlinkClick r:id="rId6"/>
              </a:rPr>
              <a:t>何回も洗わないと</a:t>
            </a:r>
            <a:r>
              <a:rPr lang="ja-JP" altLang="en-US" sz="1050" dirty="0" smtClean="0">
                <a:hlinkClick r:id="rId6"/>
              </a:rPr>
              <a:t>毛羽立ちあり。</a:t>
            </a:r>
            <a:r>
              <a:rPr lang="ja-JP" altLang="en-US" sz="1050" dirty="0">
                <a:hlinkClick r:id="rId6"/>
              </a:rPr>
              <a:t>食器を拭くより、敷いたり掛けたりの方が向いてるかな。 </a:t>
            </a:r>
            <a:r>
              <a:rPr lang="ja-JP" altLang="en-US" sz="1050" b="1" dirty="0">
                <a:hlinkClick r:id="rId7"/>
              </a:rPr>
              <a:t/>
            </a:r>
            <a:br>
              <a:rPr lang="ja-JP" altLang="en-US" sz="1050" b="1" dirty="0">
                <a:hlinkClick r:id="rId7"/>
              </a:rPr>
            </a:br>
            <a:endParaRPr kumimoji="1" lang="ja-JP" altLang="en-US" sz="105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6180" y="3677435"/>
            <a:ext cx="5182829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/>
              <a:t>＜レビュー＞</a:t>
            </a:r>
            <a:endParaRPr kumimoji="1" lang="en-US" altLang="ja-JP" sz="1050" dirty="0" smtClean="0"/>
          </a:p>
          <a:p>
            <a:r>
              <a:rPr kumimoji="1" lang="ja-JP" altLang="en-US" sz="1050" dirty="0" smtClean="0"/>
              <a:t>＊</a:t>
            </a:r>
            <a:r>
              <a:rPr lang="ja-JP" altLang="en-US" sz="1050" dirty="0">
                <a:hlinkClick r:id="rId8"/>
              </a:rPr>
              <a:t>耐久性があり、清潔感のある色味でキッチンにあっても生活感が出ません</a:t>
            </a:r>
            <a:r>
              <a:rPr lang="ja-JP" altLang="en-US" sz="1050" dirty="0" smtClean="0">
                <a:hlinkClick r:id="rId8"/>
              </a:rPr>
              <a:t>。</a:t>
            </a:r>
            <a:endParaRPr lang="en-US" altLang="ja-JP" sz="1050" dirty="0" smtClean="0">
              <a:hlinkClick r:id="rId8"/>
            </a:endParaRPr>
          </a:p>
          <a:p>
            <a:r>
              <a:rPr lang="ja-JP" altLang="en-US" sz="1050" dirty="0" smtClean="0">
                <a:hlinkClick r:id="rId8"/>
              </a:rPr>
              <a:t> 　ずっと</a:t>
            </a:r>
            <a:r>
              <a:rPr lang="ja-JP" altLang="en-US" sz="1050" dirty="0">
                <a:hlinkClick r:id="rId8"/>
              </a:rPr>
              <a:t>使っていきたい商品ですが、自然界で分解できるものだともっと良いと思います。 </a:t>
            </a:r>
            <a:endParaRPr kumimoji="1" lang="ja-JP" altLang="en-US" sz="105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65898" y="877362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ALL</a:t>
            </a:r>
            <a:r>
              <a:rPr kumimoji="1" lang="ja-JP" altLang="en-US" dirty="0" smtClean="0"/>
              <a:t>：中国産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65898" y="3862102"/>
            <a:ext cx="288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ALL</a:t>
            </a:r>
            <a:r>
              <a:rPr kumimoji="1" lang="ja-JP" altLang="en-US" dirty="0" smtClean="0"/>
              <a:t>：日本産（抗菌加工無し）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2873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12" descr="「変なカフェ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588224" y="255843"/>
            <a:ext cx="2306490" cy="292837"/>
          </a:xfrm>
        </p:spPr>
        <p:txBody>
          <a:bodyPr>
            <a:normAutofit fontScale="90000"/>
          </a:bodyPr>
          <a:lstStyle/>
          <a:p>
            <a:r>
              <a:rPr lang="en-US" altLang="ja-JP" sz="1100" dirty="0" smtClean="0">
                <a:solidFill>
                  <a:schemeClr val="tx2"/>
                </a:solidFill>
              </a:rPr>
              <a:t>Mitsubishi Corporation Fashion </a:t>
            </a:r>
            <a:r>
              <a:rPr lang="en-US" altLang="ja-JP" sz="1100" dirty="0" err="1" smtClean="0">
                <a:solidFill>
                  <a:schemeClr val="tx2"/>
                </a:solidFill>
              </a:rPr>
              <a:t>Co.,LTD</a:t>
            </a:r>
            <a:r>
              <a:rPr lang="en-US" altLang="ja-JP" sz="1100" dirty="0" smtClean="0">
                <a:solidFill>
                  <a:schemeClr val="tx2"/>
                </a:solidFill>
              </a:rPr>
              <a:t/>
            </a:r>
            <a:br>
              <a:rPr lang="en-US" altLang="ja-JP" sz="1100" dirty="0" smtClean="0">
                <a:solidFill>
                  <a:schemeClr val="tx2"/>
                </a:solidFill>
              </a:rPr>
            </a:br>
            <a:endParaRPr kumimoji="1" lang="ja-JP" altLang="en-US" sz="1100" dirty="0">
              <a:solidFill>
                <a:schemeClr val="tx2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8513" y="199673"/>
            <a:ext cx="1705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/>
              <a:t>■他社調査 </a:t>
            </a:r>
            <a:r>
              <a:rPr kumimoji="1" lang="en-US" altLang="ja-JP" sz="1200" b="1" dirty="0" smtClean="0"/>
              <a:t>/ </a:t>
            </a:r>
            <a:r>
              <a:rPr lang="ja-JP" altLang="en-US" sz="1200" b="1" dirty="0" smtClean="0"/>
              <a:t>無印良品</a:t>
            </a:r>
            <a:endParaRPr kumimoji="1" lang="ja-JP" altLang="en-US" sz="1200" b="1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376063" y="1331435"/>
            <a:ext cx="5968027" cy="5466180"/>
            <a:chOff x="555625" y="695337"/>
            <a:chExt cx="8363908" cy="766059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25" y="695337"/>
              <a:ext cx="8032750" cy="525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83" y="5949280"/>
              <a:ext cx="8312150" cy="2406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テキスト ボックス 9"/>
          <p:cNvSpPr txBox="1"/>
          <p:nvPr/>
        </p:nvSpPr>
        <p:spPr>
          <a:xfrm>
            <a:off x="246180" y="692696"/>
            <a:ext cx="52245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/>
              <a:t>＜レビュー＞</a:t>
            </a:r>
            <a:endParaRPr kumimoji="1" lang="en-US" altLang="ja-JP" sz="1050" dirty="0" smtClean="0"/>
          </a:p>
          <a:p>
            <a:r>
              <a:rPr kumimoji="1" lang="ja-JP" altLang="en-US" sz="1050" dirty="0" smtClean="0"/>
              <a:t>＊</a:t>
            </a:r>
            <a:r>
              <a:rPr lang="ja-JP" altLang="en-US" sz="1050" u="sng" dirty="0">
                <a:solidFill>
                  <a:srgbClr val="0000FF"/>
                </a:solidFill>
                <a:hlinkClick r:id="rId4"/>
              </a:rPr>
              <a:t>ゆったり</a:t>
            </a:r>
            <a:r>
              <a:rPr lang="ja-JP" altLang="en-US" sz="1050" u="sng" dirty="0" smtClean="0">
                <a:solidFill>
                  <a:srgbClr val="0000FF"/>
                </a:solidFill>
                <a:hlinkClick r:id="rId4"/>
              </a:rPr>
              <a:t>オーバーサイズ</a:t>
            </a:r>
            <a:r>
              <a:rPr lang="ja-JP" altLang="en-US" sz="1050" u="sng" dirty="0" smtClean="0">
                <a:solidFill>
                  <a:srgbClr val="0000FF"/>
                </a:solidFill>
              </a:rPr>
              <a:t>で肩</a:t>
            </a:r>
            <a:r>
              <a:rPr lang="ja-JP" altLang="en-US" sz="1050" u="sng" dirty="0">
                <a:solidFill>
                  <a:srgbClr val="0000FF"/>
                </a:solidFill>
              </a:rPr>
              <a:t>にかけるだけでさっと</a:t>
            </a:r>
            <a:r>
              <a:rPr lang="ja-JP" altLang="en-US" sz="1050" u="sng" dirty="0" smtClean="0">
                <a:solidFill>
                  <a:srgbClr val="0000FF"/>
                </a:solidFill>
              </a:rPr>
              <a:t>着れるが</a:t>
            </a:r>
            <a:r>
              <a:rPr lang="ja-JP" altLang="en-US" sz="1050" u="sng" dirty="0">
                <a:solidFill>
                  <a:srgbClr val="0000FF"/>
                </a:solidFill>
              </a:rPr>
              <a:t>前</a:t>
            </a:r>
            <a:r>
              <a:rPr lang="ja-JP" altLang="en-US" sz="1050" u="sng" dirty="0" smtClean="0">
                <a:solidFill>
                  <a:srgbClr val="0000FF"/>
                </a:solidFill>
              </a:rPr>
              <a:t>かがみ</a:t>
            </a:r>
            <a:r>
              <a:rPr lang="ja-JP" altLang="en-US" sz="1050" u="sng" dirty="0">
                <a:solidFill>
                  <a:srgbClr val="0000FF"/>
                </a:solidFill>
              </a:rPr>
              <a:t>になると落ちて</a:t>
            </a:r>
            <a:r>
              <a:rPr lang="ja-JP" altLang="en-US" sz="1050" u="sng" dirty="0" smtClean="0">
                <a:solidFill>
                  <a:srgbClr val="0000FF"/>
                </a:solidFill>
              </a:rPr>
              <a:t>くる</a:t>
            </a:r>
            <a:endParaRPr lang="en-US" altLang="ja-JP" sz="1050" u="sng" dirty="0" smtClean="0">
              <a:solidFill>
                <a:srgbClr val="0000FF"/>
              </a:solidFill>
            </a:endParaRPr>
          </a:p>
          <a:p>
            <a:r>
              <a:rPr lang="ja-JP" altLang="en-US" sz="1050" dirty="0" smtClean="0"/>
              <a:t>＊</a:t>
            </a:r>
            <a:r>
              <a:rPr lang="ja-JP" altLang="en-US" sz="1050" u="sng" dirty="0">
                <a:solidFill>
                  <a:srgbClr val="0000FF"/>
                </a:solidFill>
              </a:rPr>
              <a:t>リネンなので、すぐ乾き、しかも洗う度に良い風合いに</a:t>
            </a:r>
            <a:r>
              <a:rPr lang="ja-JP" altLang="en-US" sz="1050" u="sng" dirty="0" smtClean="0">
                <a:solidFill>
                  <a:srgbClr val="0000FF"/>
                </a:solidFill>
              </a:rPr>
              <a:t>なる</a:t>
            </a:r>
            <a:r>
              <a:rPr lang="ja-JP" altLang="en-US" sz="1050" b="1" dirty="0" smtClean="0">
                <a:hlinkClick r:id="rId5"/>
              </a:rPr>
              <a:t/>
            </a:r>
            <a:br>
              <a:rPr lang="ja-JP" altLang="en-US" sz="1050" b="1" dirty="0" smtClean="0">
                <a:hlinkClick r:id="rId5"/>
              </a:rPr>
            </a:br>
            <a:endParaRPr kumimoji="1" lang="ja-JP" altLang="en-US" sz="105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65898" y="877362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ALL</a:t>
            </a:r>
            <a:r>
              <a:rPr kumimoji="1" lang="ja-JP" altLang="en-US" dirty="0" smtClean="0"/>
              <a:t>：中国産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93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12" descr="「変なカフェ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588224" y="255843"/>
            <a:ext cx="2306490" cy="292837"/>
          </a:xfrm>
        </p:spPr>
        <p:txBody>
          <a:bodyPr>
            <a:normAutofit fontScale="90000"/>
          </a:bodyPr>
          <a:lstStyle/>
          <a:p>
            <a:r>
              <a:rPr lang="en-US" altLang="ja-JP" sz="1100" dirty="0" smtClean="0">
                <a:solidFill>
                  <a:schemeClr val="tx2"/>
                </a:solidFill>
              </a:rPr>
              <a:t>Mitsubishi Corporation Fashion </a:t>
            </a:r>
            <a:r>
              <a:rPr lang="en-US" altLang="ja-JP" sz="1100" dirty="0" err="1" smtClean="0">
                <a:solidFill>
                  <a:schemeClr val="tx2"/>
                </a:solidFill>
              </a:rPr>
              <a:t>Co.,LTD</a:t>
            </a:r>
            <a:r>
              <a:rPr lang="en-US" altLang="ja-JP" sz="1100" dirty="0" smtClean="0">
                <a:solidFill>
                  <a:schemeClr val="tx2"/>
                </a:solidFill>
              </a:rPr>
              <a:t/>
            </a:r>
            <a:br>
              <a:rPr lang="en-US" altLang="ja-JP" sz="1100" dirty="0" smtClean="0">
                <a:solidFill>
                  <a:schemeClr val="tx2"/>
                </a:solidFill>
              </a:rPr>
            </a:br>
            <a:endParaRPr kumimoji="1" lang="ja-JP" altLang="en-US" sz="1100" dirty="0">
              <a:solidFill>
                <a:schemeClr val="tx2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8513" y="199673"/>
            <a:ext cx="1705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/>
              <a:t>■他社調査 </a:t>
            </a:r>
            <a:r>
              <a:rPr kumimoji="1" lang="en-US" altLang="ja-JP" sz="1200" b="1" dirty="0" smtClean="0"/>
              <a:t>/ </a:t>
            </a:r>
            <a:r>
              <a:rPr lang="ja-JP" altLang="en-US" sz="1200" b="1" dirty="0" smtClean="0"/>
              <a:t>無印良品</a:t>
            </a:r>
            <a:endParaRPr kumimoji="1" lang="ja-JP" altLang="en-US" sz="1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412776"/>
            <a:ext cx="86931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4224486"/>
            <a:ext cx="86550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4699786" y="668546"/>
            <a:ext cx="410080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/>
              <a:t>＜レビュー＞</a:t>
            </a:r>
            <a:endParaRPr kumimoji="1" lang="en-US" altLang="ja-JP" sz="1050" dirty="0" smtClean="0"/>
          </a:p>
          <a:p>
            <a:r>
              <a:rPr kumimoji="1" lang="ja-JP" altLang="en-US" sz="1050" dirty="0" smtClean="0"/>
              <a:t>＊</a:t>
            </a:r>
            <a:r>
              <a:rPr lang="ja-JP" altLang="en-US" sz="1050" u="sng" dirty="0">
                <a:solidFill>
                  <a:srgbClr val="0000FF"/>
                </a:solidFill>
              </a:rPr>
              <a:t>しょっちゅう洗濯するのですが、けっこうシワになってしまうのが</a:t>
            </a:r>
            <a:r>
              <a:rPr lang="ja-JP" altLang="en-US" sz="1050" u="sng" dirty="0" smtClean="0">
                <a:solidFill>
                  <a:srgbClr val="0000FF"/>
                </a:solidFill>
              </a:rPr>
              <a:t>残念</a:t>
            </a:r>
            <a:r>
              <a:rPr lang="ja-JP" altLang="en-US" sz="1050" b="1" dirty="0">
                <a:hlinkClick r:id="rId4"/>
              </a:rPr>
              <a:t/>
            </a:r>
            <a:br>
              <a:rPr lang="ja-JP" altLang="en-US" sz="1050" b="1" dirty="0">
                <a:hlinkClick r:id="rId4"/>
              </a:rPr>
            </a:br>
            <a:endParaRPr kumimoji="1" lang="ja-JP" altLang="en-US" sz="105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380312" y="1065451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ALL</a:t>
            </a:r>
            <a:r>
              <a:rPr kumimoji="1" lang="ja-JP" altLang="en-US" dirty="0" smtClean="0"/>
              <a:t>：</a:t>
            </a:r>
            <a:r>
              <a:rPr lang="ja-JP" altLang="en-US" dirty="0"/>
              <a:t>インド</a:t>
            </a:r>
            <a:r>
              <a:rPr kumimoji="1" lang="ja-JP" altLang="en-US" dirty="0" smtClean="0"/>
              <a:t>産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0470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6445</TotalTime>
  <Words>270</Words>
  <Application>Microsoft Office PowerPoint</Application>
  <PresentationFormat>画面に合わせる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​​テーマ</vt:lpstr>
      <vt:lpstr>Mitsubishi Corporation Fashion Co.,LTD </vt:lpstr>
      <vt:lpstr>Mitsubishi Corporation Fashion Co.,LTD </vt:lpstr>
      <vt:lpstr>Mitsubishi Corporation Fashion Co.,LTD </vt:lpstr>
      <vt:lpstr>Mitsubishi Corporation Fashion Co.,LTD </vt:lpstr>
      <vt:lpstr>Mitsubishi Corporation Fashion Co.,LTD </vt:lpstr>
      <vt:lpstr>Mitsubishi Corporation Fashion Co.,LTD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デザイナーコラボ企画 棚提案用マップ</dc:title>
  <dc:creator>seawings-ec</dc:creator>
  <cp:lastModifiedBy>seawings-ec</cp:lastModifiedBy>
  <cp:revision>402</cp:revision>
  <cp:lastPrinted>2019-01-16T03:03:08Z</cp:lastPrinted>
  <dcterms:created xsi:type="dcterms:W3CDTF">2018-10-26T08:02:28Z</dcterms:created>
  <dcterms:modified xsi:type="dcterms:W3CDTF">2019-09-18T01:37:48Z</dcterms:modified>
</cp:coreProperties>
</file>